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07B"/>
    <a:srgbClr val="499057"/>
    <a:srgbClr val="83A589"/>
    <a:srgbClr val="6DA679"/>
    <a:srgbClr val="FFFFFF"/>
    <a:srgbClr val="008080"/>
    <a:srgbClr val="C00000"/>
    <a:srgbClr val="648F6C"/>
    <a:srgbClr val="FF66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AA85B3-4A7D-403D-ABD6-F4658B30296A}" v="10" dt="2026-03-24T16:18:06.8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3-24T16:18:20.339" v="3813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3-24T15:42:48.812" v="3732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3-24T15:42:48.812" v="3732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00:34.607" v="3767" actId="2057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3-24T16:00:34.607" v="3767" actId="20577"/>
          <ac:spMkLst>
            <pc:docMk/>
            <pc:sldMk cId="4058002965" sldId="2552"/>
            <ac:spMk id="14" creationId="{6D0431A7-51F0-6FD3-06E5-7B29BBE04064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24T15:44:31.288" v="3750" actId="478"/>
          <ac:graphicFrameMkLst>
            <pc:docMk/>
            <pc:sldMk cId="4058002965" sldId="2552"/>
            <ac:graphicFrameMk id="2" creationId="{79A701BA-2C86-8625-EF8A-A9B1A696920F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3-24T16:00:29.443" v="3763" actId="14100"/>
          <ac:picMkLst>
            <pc:docMk/>
            <pc:sldMk cId="4058002965" sldId="2552"/>
            <ac:picMk id="4" creationId="{96EB289A-9904-80F4-3BEC-8F1AF5D8B9DC}"/>
          </ac:picMkLst>
        </pc:picChg>
        <pc:picChg chg="add del mod">
          <ac:chgData name="Juan Carlos Castillo Molina" userId="3321f39d-c43d-4dc1-aab8-e37c264880eb" providerId="ADAL" clId="{CF0E7DC8-4F83-4E08-A75A-7ECE842A8D81}" dt="2026-03-24T15:42:51.411" v="3733" actId="478"/>
          <ac:picMkLst>
            <pc:docMk/>
            <pc:sldMk cId="4058002965" sldId="2552"/>
            <ac:picMk id="6" creationId="{1C8C4A75-C6FF-B3BC-1972-69428A2AECEA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24T16:13:07.252" v="3788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3-24T16:13:07.252" v="3788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3-02T17:51:01.844" v="3450"/>
          <ac:spMkLst>
            <pc:docMk/>
            <pc:sldMk cId="263347290" sldId="2556"/>
            <ac:spMk id="8" creationId="{2EA01287-CFA3-A905-2E54-2E5050F7ECAD}"/>
          </ac:spMkLst>
        </pc:spChg>
        <pc:spChg chg="add mod">
          <ac:chgData name="Juan Carlos Castillo Molina" userId="3321f39d-c43d-4dc1-aab8-e37c264880eb" providerId="ADAL" clId="{CF0E7DC8-4F83-4E08-A75A-7ECE842A8D81}" dt="2026-03-24T15:43:21.896" v="3745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2:59.541" v="3784" actId="1076"/>
          <ac:graphicFrameMkLst>
            <pc:docMk/>
            <pc:sldMk cId="263347290" sldId="2556"/>
            <ac:graphicFrameMk id="5" creationId="{2A36C46C-DCB8-95D3-E824-3807CCE90020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5:42:58.365" v="3735" actId="478"/>
          <ac:graphicFrameMkLst>
            <pc:docMk/>
            <pc:sldMk cId="263347290" sldId="2556"/>
            <ac:graphicFrameMk id="6" creationId="{AF22AB14-46AC-5130-D18F-2A5EC7533215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3-02T17:51:01.844" v="3450"/>
          <ac:picMkLst>
            <pc:docMk/>
            <pc:sldMk cId="263347290" sldId="2556"/>
            <ac:picMk id="7" creationId="{38A5A1B4-7D95-2653-FFE0-6288DCD9A891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24T16:10:33.550" v="3777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3-24T16:10:33.550" v="3777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24T15:43:02.480" v="3736" actId="478"/>
          <ac:graphicFrameMkLst>
            <pc:docMk/>
            <pc:sldMk cId="4186037163" sldId="2557"/>
            <ac:graphicFrameMk id="2" creationId="{4DDD1592-3271-CF33-B2FC-20D87AC89057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3-24T16:10:30.143" v="3773" actId="1076"/>
          <ac:graphicFrameMkLst>
            <pc:docMk/>
            <pc:sldMk cId="4186037163" sldId="2557"/>
            <ac:graphicFrameMk id="3" creationId="{4075D40E-3131-2886-CFA6-E6A974EA4CF0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3-24T16:16:47.855" v="3804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3-24T16:16:47.855" v="3804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6:12.010" v="3792" actId="14100"/>
          <ac:graphicFrameMkLst>
            <pc:docMk/>
            <pc:sldMk cId="1636667196" sldId="2558"/>
            <ac:graphicFrameMk id="5" creationId="{A49147DE-B617-809C-190B-C8D422B5D2EE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5:43:06.149" v="3737" actId="478"/>
          <ac:graphicFrameMkLst>
            <pc:docMk/>
            <pc:sldMk cId="1636667196" sldId="2558"/>
            <ac:graphicFrameMk id="6" creationId="{4D6A1E9B-4735-FADC-9D87-F8ED7396422F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24T16:16:13.293" v="3793" actId="478"/>
          <ac:graphicFrameMkLst>
            <pc:docMk/>
            <pc:sldMk cId="1636667196" sldId="2558"/>
            <ac:graphicFrameMk id="7" creationId="{7C91938B-C033-45A8-B772-192C7F469E4B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24T16:16:43.767" v="3800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24T16:18:20.339" v="3813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3-24T16:18:20.339" v="3813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24T16:18:13.895" v="3809" actId="14100"/>
          <ac:graphicFrameMkLst>
            <pc:docMk/>
            <pc:sldMk cId="1991370206" sldId="2559"/>
            <ac:graphicFrameMk id="5" creationId="{0ADA809F-7409-10C2-6609-6FE9A1255617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24T16:17:00.053" v="3805" actId="478"/>
          <ac:graphicFrameMkLst>
            <pc:docMk/>
            <pc:sldMk cId="1991370206" sldId="2559"/>
            <ac:graphicFrameMk id="6" creationId="{9401D472-D5E0-5528-CD00-B82B18CB3BA6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24T15:44:49.710" v="3758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3-17T16:12:44.577" v="3652" actId="20577"/>
          <ac:spMkLst>
            <pc:docMk/>
            <pc:sldMk cId="1480523509" sldId="2560"/>
            <ac:spMk id="13" creationId="{FA668C88-CCA5-236F-DB43-5BB14BEE2208}"/>
          </ac:spMkLst>
        </pc:spChg>
        <pc:spChg chg="mod">
          <ac:chgData name="Juan Carlos Castillo Molina" userId="3321f39d-c43d-4dc1-aab8-e37c264880eb" providerId="ADAL" clId="{CF0E7DC8-4F83-4E08-A75A-7ECE842A8D81}" dt="2026-03-24T15:44:49.710" v="3758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3-24T15:44:35.199" v="3752" actId="478"/>
          <ac:graphicFrameMkLst>
            <pc:docMk/>
            <pc:sldMk cId="1480523509" sldId="2560"/>
            <ac:graphicFrameMk id="2" creationId="{13EFAD29-6A11-1583-587F-3D798EAD5707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24T15:42:55.474" v="3734" actId="478"/>
          <ac:graphicFrameMkLst>
            <pc:docMk/>
            <pc:sldMk cId="1480523509" sldId="2560"/>
            <ac:graphicFrameMk id="3" creationId="{E1CF4A06-BAE8-83E2-730A-FD4DA3A52441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24T15:44:45.706" v="3754" actId="1076"/>
          <ac:graphicFrameMkLst>
            <pc:docMk/>
            <pc:sldMk cId="1480523509" sldId="2560"/>
            <ac:graphicFrameMk id="4" creationId="{B0A6C0AD-5208-DEC8-379F-0DF1D67130CC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ICAFE\Informe%20Junta%20Diap.%202-4-6-7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ICAFE\Informe%20Junta%20Diap.%202-4-6-7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5"/>
          <c:order val="3"/>
          <c:tx>
            <c:strRef>
              <c:f>'Diap 2'!$AA$29</c:f>
              <c:strCache>
                <c:ptCount val="1"/>
                <c:pt idx="0">
                  <c:v> Acumulado 23-24 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2'!$AA$45:$AA$49</c:f>
              <c:numCache>
                <c:formatCode>_(* #,##0.00_);_(* \(#,##0.00\);_(* "-"??_);_(@_)</c:formatCode>
                <c:ptCount val="5"/>
                <c:pt idx="0">
                  <c:v>1288463.9395000001</c:v>
                </c:pt>
                <c:pt idx="1">
                  <c:v>1352945.902</c:v>
                </c:pt>
                <c:pt idx="2">
                  <c:v>1487510.8195</c:v>
                </c:pt>
                <c:pt idx="3">
                  <c:v>1517529.6645</c:v>
                </c:pt>
                <c:pt idx="4">
                  <c:v>1517529.6645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9-4F19-9CB3-3AAEDE22F869}"/>
            </c:ext>
          </c:extLst>
        </c:ser>
        <c:ser>
          <c:idx val="4"/>
          <c:order val="4"/>
          <c:tx>
            <c:strRef>
              <c:f>'Diap 2'!$Z$29</c:f>
              <c:strCache>
                <c:ptCount val="1"/>
                <c:pt idx="0">
                  <c:v> Acumulado 24-25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2'!$Z$45:$Z$49</c:f>
              <c:numCache>
                <c:formatCode>_(* #,##0.00_);_(* \(#,##0.00\);_(* "-"??_);_(@_)</c:formatCode>
                <c:ptCount val="5"/>
                <c:pt idx="0">
                  <c:v>1257429.3875</c:v>
                </c:pt>
                <c:pt idx="1">
                  <c:v>1516028.7324999999</c:v>
                </c:pt>
                <c:pt idx="2">
                  <c:v>1631094.35</c:v>
                </c:pt>
                <c:pt idx="3">
                  <c:v>1711799.5249999999</c:v>
                </c:pt>
                <c:pt idx="4">
                  <c:v>1713919.8449999993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A9-4F19-9CB3-3AAEDE22F869}"/>
            </c:ext>
          </c:extLst>
        </c:ser>
        <c:ser>
          <c:idx val="3"/>
          <c:order val="5"/>
          <c:tx>
            <c:strRef>
              <c:f>'Diap 2'!$Y$29</c:f>
              <c:strCache>
                <c:ptCount val="1"/>
                <c:pt idx="0">
                  <c:v> Acumulado 25-26 </c:v>
                </c:pt>
              </c:strCache>
            </c:strRef>
          </c:tx>
          <c:spPr>
            <a:solidFill>
              <a:srgbClr val="FF330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2'!$Y$45:$Y$49</c:f>
              <c:numCache>
                <c:formatCode>_(* #,##0.00_);_(* \(#,##0.00\);_(* "-"??_);_(@_)</c:formatCode>
                <c:ptCount val="5"/>
                <c:pt idx="0">
                  <c:v>1305847.3899999999</c:v>
                </c:pt>
                <c:pt idx="1">
                  <c:v>1429375.15</c:v>
                </c:pt>
                <c:pt idx="2">
                  <c:v>1512946.9875</c:v>
                </c:pt>
                <c:pt idx="3">
                  <c:v>1545790.2126</c:v>
                </c:pt>
                <c:pt idx="4">
                  <c:v>1547705.95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A9-4F19-9CB3-3AAEDE22F8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01521983"/>
        <c:axId val="901524895"/>
      </c:barChart>
      <c:lineChart>
        <c:grouping val="standard"/>
        <c:varyColors val="0"/>
        <c:ser>
          <c:idx val="2"/>
          <c:order val="0"/>
          <c:tx>
            <c:strRef>
              <c:f>'Diap 2'!$X$29</c:f>
              <c:strCache>
                <c:ptCount val="1"/>
                <c:pt idx="0">
                  <c:v> Quincenas 23-24 </c:v>
                </c:pt>
              </c:strCache>
            </c:strRef>
          </c:tx>
          <c:spPr>
            <a:ln w="28575" cap="rnd">
              <a:solidFill>
                <a:srgbClr val="00FF00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2'!$X$45:$X$49</c:f>
              <c:numCache>
                <c:formatCode>_(* #,##0.00_);_(* \(#,##0.00\);_(* "-"??_);_(@_)</c:formatCode>
                <c:ptCount val="5"/>
                <c:pt idx="0">
                  <c:v>153676.03</c:v>
                </c:pt>
                <c:pt idx="1">
                  <c:v>18910.599999999999</c:v>
                </c:pt>
                <c:pt idx="2">
                  <c:v>55152.824999999997</c:v>
                </c:pt>
                <c:pt idx="3">
                  <c:v>30018.845000000001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6A9-4F19-9CB3-3AAEDE22F869}"/>
            </c:ext>
          </c:extLst>
        </c:ser>
        <c:ser>
          <c:idx val="1"/>
          <c:order val="1"/>
          <c:tx>
            <c:strRef>
              <c:f>'Diap 2'!$W$29</c:f>
              <c:strCache>
                <c:ptCount val="1"/>
                <c:pt idx="0">
                  <c:v> Quincenas 24-25 </c:v>
                </c:pt>
              </c:strCache>
            </c:strRef>
          </c:tx>
          <c:spPr>
            <a:ln w="28575" cap="rnd">
              <a:solidFill>
                <a:srgbClr val="CA0078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2'!$W$45:$W$49</c:f>
              <c:numCache>
                <c:formatCode>_(* #,##0.00_);_(* \(#,##0.00\);_(* "-"??_);_(@_)</c:formatCode>
                <c:ptCount val="5"/>
                <c:pt idx="0">
                  <c:v>197943.38750000001</c:v>
                </c:pt>
                <c:pt idx="1">
                  <c:v>164313.28</c:v>
                </c:pt>
                <c:pt idx="2">
                  <c:v>114761.58</c:v>
                </c:pt>
                <c:pt idx="3">
                  <c:v>80705.175000000003</c:v>
                </c:pt>
                <c:pt idx="4">
                  <c:v>2120.3200000000002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6A9-4F19-9CB3-3AAEDE22F869}"/>
            </c:ext>
          </c:extLst>
        </c:ser>
        <c:ser>
          <c:idx val="0"/>
          <c:order val="2"/>
          <c:tx>
            <c:strRef>
              <c:f>'Diap 2'!$V$29</c:f>
              <c:strCache>
                <c:ptCount val="1"/>
                <c:pt idx="0">
                  <c:v>Quincenas 25-26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46053</c:v>
                </c:pt>
                <c:pt idx="1">
                  <c:v>46068</c:v>
                </c:pt>
                <c:pt idx="2">
                  <c:v>46081</c:v>
                </c:pt>
                <c:pt idx="3">
                  <c:v>46096</c:v>
                </c:pt>
                <c:pt idx="4">
                  <c:v>46112</c:v>
                </c:pt>
              </c:numCache>
            </c:numRef>
          </c:cat>
          <c:val>
            <c:numRef>
              <c:f>'Diap 2'!$V$45:$V$49</c:f>
              <c:numCache>
                <c:formatCode>_(* #,##0.00_);_(* \(#,##0.00\);_(* "-"??_);_(@_)</c:formatCode>
                <c:ptCount val="5"/>
                <c:pt idx="0">
                  <c:v>218757.7525</c:v>
                </c:pt>
                <c:pt idx="1">
                  <c:v>123527.76</c:v>
                </c:pt>
                <c:pt idx="2">
                  <c:v>83688.462499999994</c:v>
                </c:pt>
                <c:pt idx="3">
                  <c:v>32843.224999999999</c:v>
                </c:pt>
                <c:pt idx="4">
                  <c:v>2562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6A9-4F19-9CB3-3AAEDE22F8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3663328"/>
        <c:axId val="1243661664"/>
      </c:lineChart>
      <c:catAx>
        <c:axId val="901521983"/>
        <c:scaling>
          <c:orientation val="minMax"/>
        </c:scaling>
        <c:delete val="0"/>
        <c:axPos val="b"/>
        <c:numFmt formatCode="dd/mm/yy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524895"/>
        <c:crosses val="autoZero"/>
        <c:auto val="0"/>
        <c:lblAlgn val="ctr"/>
        <c:lblOffset val="100"/>
        <c:noMultiLvlLbl val="0"/>
      </c:catAx>
      <c:valAx>
        <c:axId val="90152489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Fanegas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521983"/>
        <c:crosses val="autoZero"/>
        <c:crossBetween val="between"/>
      </c:valAx>
      <c:valAx>
        <c:axId val="1243661664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3663328"/>
        <c:crosses val="max"/>
        <c:crossBetween val="between"/>
      </c:valAx>
      <c:dateAx>
        <c:axId val="124366332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243661664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DC2-4E0A-B34B-2B9C3559D9BD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DC2-4E0A-B34B-2B9C3559D9BD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DC2-4E0A-B34B-2B9C3559D9BD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C2-4E0A-B34B-2B9C3559D9BD}"/>
                </c:ext>
              </c:extLst>
            </c:dLbl>
            <c:dLbl>
              <c:idx val="1"/>
              <c:layout>
                <c:manualLayout>
                  <c:x val="-6.780484561783132E-3"/>
                  <c:y val="-5.009342379222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C2-4E0A-B34B-2B9C3559D9BD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DC2-4E0A-B34B-2B9C3559D9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217.69</c:v>
                </c:pt>
                <c:pt idx="1">
                  <c:v>292.05</c:v>
                </c:pt>
                <c:pt idx="2">
                  <c:v>338.61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C2-4E0A-B34B-2B9C3559D9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1913.91</c:v>
                </c:pt>
                <c:pt idx="1">
                  <c:v>2900.46</c:v>
                </c:pt>
                <c:pt idx="2">
                  <c:v>3019.11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DC2-4E0A-B34B-2B9C3559D9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31/3/2026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31/3/2026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03/31/2026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30 DE MARZO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1090FFF-7B00-4485-BA91-A7DBEA43D6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644746"/>
              </p:ext>
            </p:extLst>
          </p:nvPr>
        </p:nvGraphicFramePr>
        <p:xfrm>
          <a:off x="1097559" y="1548757"/>
          <a:ext cx="10223498" cy="2928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F474873F-8AFF-2CFC-8822-EC9FE8C52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292" y="4576629"/>
            <a:ext cx="8326012" cy="64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1F787D5-A801-484F-9CA0-58E8578B7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936" y="1303043"/>
            <a:ext cx="1048512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1 453</a:t>
            </a:r>
            <a:endParaRPr lang="es-CR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3AF3E26-DC7C-2EE0-DB14-4225C6617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6" y="1166795"/>
            <a:ext cx="9817974" cy="415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B7053CC2-6AA2-A76C-22B8-DD1BEC681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89" y="1264233"/>
            <a:ext cx="10455215" cy="404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3A7F6ABD-D46C-2772-F675-0A4FB2F72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316226"/>
              </p:ext>
            </p:extLst>
          </p:nvPr>
        </p:nvGraphicFramePr>
        <p:xfrm>
          <a:off x="1120387" y="1110905"/>
          <a:ext cx="9861936" cy="2549470"/>
        </p:xfrm>
        <a:graphic>
          <a:graphicData uri="http://schemas.openxmlformats.org/drawingml/2006/table">
            <a:tbl>
              <a:tblPr/>
              <a:tblGrid>
                <a:gridCol w="1287264">
                  <a:extLst>
                    <a:ext uri="{9D8B030D-6E8A-4147-A177-3AD203B41FA5}">
                      <a16:colId xmlns:a16="http://schemas.microsoft.com/office/drawing/2014/main" val="3044216670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3132972370"/>
                    </a:ext>
                  </a:extLst>
                </a:gridCol>
                <a:gridCol w="874489">
                  <a:extLst>
                    <a:ext uri="{9D8B030D-6E8A-4147-A177-3AD203B41FA5}">
                      <a16:colId xmlns:a16="http://schemas.microsoft.com/office/drawing/2014/main" val="2888792226"/>
                    </a:ext>
                  </a:extLst>
                </a:gridCol>
                <a:gridCol w="280857">
                  <a:extLst>
                    <a:ext uri="{9D8B030D-6E8A-4147-A177-3AD203B41FA5}">
                      <a16:colId xmlns:a16="http://schemas.microsoft.com/office/drawing/2014/main" val="127534196"/>
                    </a:ext>
                  </a:extLst>
                </a:gridCol>
                <a:gridCol w="1031940">
                  <a:extLst>
                    <a:ext uri="{9D8B030D-6E8A-4147-A177-3AD203B41FA5}">
                      <a16:colId xmlns:a16="http://schemas.microsoft.com/office/drawing/2014/main" val="1039216652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621601892"/>
                    </a:ext>
                  </a:extLst>
                </a:gridCol>
                <a:gridCol w="785125">
                  <a:extLst>
                    <a:ext uri="{9D8B030D-6E8A-4147-A177-3AD203B41FA5}">
                      <a16:colId xmlns:a16="http://schemas.microsoft.com/office/drawing/2014/main" val="1924044111"/>
                    </a:ext>
                  </a:extLst>
                </a:gridCol>
                <a:gridCol w="280857">
                  <a:extLst>
                    <a:ext uri="{9D8B030D-6E8A-4147-A177-3AD203B41FA5}">
                      <a16:colId xmlns:a16="http://schemas.microsoft.com/office/drawing/2014/main" val="3595148037"/>
                    </a:ext>
                  </a:extLst>
                </a:gridCol>
                <a:gridCol w="1031940">
                  <a:extLst>
                    <a:ext uri="{9D8B030D-6E8A-4147-A177-3AD203B41FA5}">
                      <a16:colId xmlns:a16="http://schemas.microsoft.com/office/drawing/2014/main" val="4065467863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4096678306"/>
                    </a:ext>
                  </a:extLst>
                </a:gridCol>
                <a:gridCol w="874489">
                  <a:extLst>
                    <a:ext uri="{9D8B030D-6E8A-4147-A177-3AD203B41FA5}">
                      <a16:colId xmlns:a16="http://schemas.microsoft.com/office/drawing/2014/main" val="2036806133"/>
                    </a:ext>
                  </a:extLst>
                </a:gridCol>
                <a:gridCol w="204261">
                  <a:extLst>
                    <a:ext uri="{9D8B030D-6E8A-4147-A177-3AD203B41FA5}">
                      <a16:colId xmlns:a16="http://schemas.microsoft.com/office/drawing/2014/main" val="2900165752"/>
                    </a:ext>
                  </a:extLst>
                </a:gridCol>
                <a:gridCol w="721293">
                  <a:extLst>
                    <a:ext uri="{9D8B030D-6E8A-4147-A177-3AD203B41FA5}">
                      <a16:colId xmlns:a16="http://schemas.microsoft.com/office/drawing/2014/main" val="3588424148"/>
                    </a:ext>
                  </a:extLst>
                </a:gridCol>
              </a:tblGrid>
              <a:tr h="170401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836974"/>
                  </a:ext>
                </a:extLst>
              </a:tr>
              <a:tr h="314586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9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9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9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4868705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845,417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$217.69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54.99%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1,165,179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$292.05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70.94%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1,058,588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$338.61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68.30%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033813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147,793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9.61%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30,532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1.86%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55,056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3.55%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1469437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84,898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₡1,913.91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96,656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₡2,900.46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84,347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₡3,019.11</a:t>
                      </a:r>
                    </a:p>
                  </a:txBody>
                  <a:tcPr marL="0" marR="888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035626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032268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1,078,108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70.12%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1,292,742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78.71%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1,197,991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77.29%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947956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459,316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29.88%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349,725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21.29%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351,907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22.71%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141008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280,918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450,488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431,459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9915810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712,292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71.72%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745,223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62.32%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682,185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61.26%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5461379"/>
                  </a:ext>
                </a:extLst>
              </a:tr>
              <a:tr h="2293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1,537,424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1,642,467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1,549,898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467813"/>
                  </a:ext>
                </a:extLst>
              </a:tr>
            </a:tbl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42847"/>
              </p:ext>
            </p:extLst>
          </p:nvPr>
        </p:nvGraphicFramePr>
        <p:xfrm>
          <a:off x="1120387" y="3743365"/>
          <a:ext cx="9861936" cy="1613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30 de Marzo 2026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FEBBA301-DFC7-8EE7-31EC-435285FA7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180239"/>
              </p:ext>
            </p:extLst>
          </p:nvPr>
        </p:nvGraphicFramePr>
        <p:xfrm>
          <a:off x="1120386" y="1354347"/>
          <a:ext cx="9861935" cy="3073742"/>
        </p:xfrm>
        <a:graphic>
          <a:graphicData uri="http://schemas.openxmlformats.org/drawingml/2006/table">
            <a:tbl>
              <a:tblPr/>
              <a:tblGrid>
                <a:gridCol w="1538397">
                  <a:extLst>
                    <a:ext uri="{9D8B030D-6E8A-4147-A177-3AD203B41FA5}">
                      <a16:colId xmlns:a16="http://schemas.microsoft.com/office/drawing/2014/main" val="483916362"/>
                    </a:ext>
                  </a:extLst>
                </a:gridCol>
                <a:gridCol w="1344073">
                  <a:extLst>
                    <a:ext uri="{9D8B030D-6E8A-4147-A177-3AD203B41FA5}">
                      <a16:colId xmlns:a16="http://schemas.microsoft.com/office/drawing/2014/main" val="1278728528"/>
                    </a:ext>
                  </a:extLst>
                </a:gridCol>
                <a:gridCol w="1489817">
                  <a:extLst>
                    <a:ext uri="{9D8B030D-6E8A-4147-A177-3AD203B41FA5}">
                      <a16:colId xmlns:a16="http://schemas.microsoft.com/office/drawing/2014/main" val="290466348"/>
                    </a:ext>
                  </a:extLst>
                </a:gridCol>
                <a:gridCol w="1603171">
                  <a:extLst>
                    <a:ext uri="{9D8B030D-6E8A-4147-A177-3AD203B41FA5}">
                      <a16:colId xmlns:a16="http://schemas.microsoft.com/office/drawing/2014/main" val="2910918394"/>
                    </a:ext>
                  </a:extLst>
                </a:gridCol>
                <a:gridCol w="2040400">
                  <a:extLst>
                    <a:ext uri="{9D8B030D-6E8A-4147-A177-3AD203B41FA5}">
                      <a16:colId xmlns:a16="http://schemas.microsoft.com/office/drawing/2014/main" val="1931394288"/>
                    </a:ext>
                  </a:extLst>
                </a:gridCol>
                <a:gridCol w="1846077">
                  <a:extLst>
                    <a:ext uri="{9D8B030D-6E8A-4147-A177-3AD203B41FA5}">
                      <a16:colId xmlns:a16="http://schemas.microsoft.com/office/drawing/2014/main" val="3285449336"/>
                    </a:ext>
                  </a:extLst>
                </a:gridCol>
              </a:tblGrid>
              <a:tr h="298421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 dirty="0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574965"/>
                  </a:ext>
                </a:extLst>
              </a:tr>
              <a:tr h="51726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6142561"/>
                  </a:ext>
                </a:extLst>
              </a:tr>
              <a:tr h="19894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2261259"/>
                  </a:ext>
                </a:extLst>
              </a:tr>
              <a:tr h="34815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55,305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25,139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30,166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295.83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-4.43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820165"/>
                  </a:ext>
                </a:extLst>
              </a:tr>
              <a:tr h="34815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59187"/>
                  </a:ext>
                </a:extLst>
              </a:tr>
              <a:tr h="21884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9077148"/>
                  </a:ext>
                </a:extLst>
              </a:tr>
              <a:tr h="2387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975055"/>
                  </a:ext>
                </a:extLst>
              </a:tr>
              <a:tr h="228790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276237"/>
                  </a:ext>
                </a:extLst>
              </a:tr>
              <a:tr h="22879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23/3/2026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474628"/>
                  </a:ext>
                </a:extLst>
              </a:tr>
              <a:tr h="22879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23/3/2026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081762"/>
                  </a:ext>
                </a:extLst>
              </a:tr>
              <a:tr h="21884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454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13015</TotalTime>
  <Words>415</Words>
  <Application>Microsoft Office PowerPoint</Application>
  <PresentationFormat>Panorámica</PresentationFormat>
  <Paragraphs>173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Jorge Alejandro Hidalgo López</cp:lastModifiedBy>
  <cp:revision>26</cp:revision>
  <dcterms:created xsi:type="dcterms:W3CDTF">2023-12-07T15:07:55Z</dcterms:created>
  <dcterms:modified xsi:type="dcterms:W3CDTF">2026-03-31T18:20:56Z</dcterms:modified>
</cp:coreProperties>
</file>